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2FB228-0CFE-4DAF-A5A2-4572DF233BF6}" type="datetimeFigureOut">
              <a:rPr lang="en-US" smtClean="0"/>
              <a:pPr/>
              <a:t>18/04/2020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0903A-34C2-4BFB-923F-9D59C3AF94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IMG-20200417-WA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08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8305800" cy="184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Q2. The numeral for Eight </a:t>
            </a:r>
            <a:r>
              <a:rPr lang="en-US" dirty="0" err="1" smtClean="0"/>
              <a:t>lakh</a:t>
            </a:r>
            <a:r>
              <a:rPr lang="en-US" dirty="0" smtClean="0"/>
              <a:t> nine </a:t>
            </a:r>
            <a:br>
              <a:rPr lang="en-US" dirty="0" smtClean="0"/>
            </a:br>
            <a:r>
              <a:rPr lang="en-US" dirty="0" smtClean="0"/>
              <a:t>      thousand seven hundred twenty                          nine is -----</a:t>
            </a:r>
            <a:endParaRPr lang="en-US" dirty="0"/>
          </a:p>
        </p:txBody>
      </p:sp>
      <p:pic>
        <p:nvPicPr>
          <p:cNvPr id="46082" name="Picture 2" descr="C:\Users\admin\Desktop\IMG_20200417_131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429000"/>
            <a:ext cx="2133600" cy="3276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Q3. 30,000 +2,000+900 +0+4=____</a:t>
            </a:r>
            <a:endParaRPr lang="en-US" dirty="0"/>
          </a:p>
        </p:txBody>
      </p:sp>
      <p:pic>
        <p:nvPicPr>
          <p:cNvPr id="47106" name="Picture 2" descr="C:\Users\admin\Desktop\IMG_20200417_132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23622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Q4.The Place Value of 9 in 4,95,203 is_____.</a:t>
            </a:r>
            <a:endParaRPr lang="en-US" dirty="0"/>
          </a:p>
        </p:txBody>
      </p:sp>
      <p:pic>
        <p:nvPicPr>
          <p:cNvPr id="48130" name="Picture 2" descr="C:\Users\admin\Desktop\IMG_20200417_1314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5138" y="1981200"/>
            <a:ext cx="3243262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Q5.Number name of 1,00,203is</a:t>
            </a:r>
            <a:br>
              <a:rPr lang="en-US" dirty="0" smtClean="0"/>
            </a:br>
            <a:r>
              <a:rPr lang="en-US" dirty="0" smtClean="0"/>
              <a:t>_____</a:t>
            </a:r>
            <a:endParaRPr lang="en-US" dirty="0"/>
          </a:p>
        </p:txBody>
      </p:sp>
      <p:pic>
        <p:nvPicPr>
          <p:cNvPr id="49154" name="Picture 2" descr="C:\Users\admin\Desktop\IMG_20200417_130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438400"/>
            <a:ext cx="34290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Q6. How many hundreds make one thousand?</a:t>
            </a:r>
            <a:endParaRPr lang="en-US" dirty="0"/>
          </a:p>
        </p:txBody>
      </p:sp>
      <p:pic>
        <p:nvPicPr>
          <p:cNvPr id="50178" name="Picture 2" descr="C:\Users\admin\Desktop\IMG_20200417_1303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09800"/>
            <a:ext cx="3352800" cy="422433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Q7. What is the period of 3 in 3,40,951?</a:t>
            </a:r>
            <a:endParaRPr lang="en-US" dirty="0"/>
          </a:p>
        </p:txBody>
      </p:sp>
      <p:pic>
        <p:nvPicPr>
          <p:cNvPr id="51202" name="Picture 2" descr="C:\Users\admin\Desktop\IMG_20200417_1320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362200"/>
            <a:ext cx="28956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Q8. What is the successor of smallest 5-digit number?</a:t>
            </a:r>
            <a:endParaRPr lang="en-US" dirty="0"/>
          </a:p>
        </p:txBody>
      </p:sp>
      <p:pic>
        <p:nvPicPr>
          <p:cNvPr id="52226" name="Picture 2" descr="C:\Users\admin\Desktop\IMG_20200417_1319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543174"/>
            <a:ext cx="2438400" cy="3781425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305800" cy="184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Q9. What is the smallest 5-digit number formed by using the digits 4,2,0,5,9 at once ?</a:t>
            </a:r>
            <a:endParaRPr lang="en-US" dirty="0"/>
          </a:p>
        </p:txBody>
      </p:sp>
      <p:pic>
        <p:nvPicPr>
          <p:cNvPr id="53250" name="Picture 2" descr="C:\Users\admin\Desktop\IMG_20200417_131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048000"/>
            <a:ext cx="24384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Q10.Which one is greater?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32004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gency FB" pitchFamily="34" charset="0"/>
              </a:rPr>
              <a:t>3,45,906 or  3,54,906</a:t>
            </a:r>
            <a:endParaRPr lang="en-US" sz="4000" dirty="0">
              <a:latin typeface="Agency FB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7772400" cy="5504688"/>
          </a:xfrm>
        </p:spPr>
        <p:txBody>
          <a:bodyPr>
            <a:normAutofit fontScale="90000"/>
          </a:bodyPr>
          <a:lstStyle/>
          <a:p>
            <a:pPr marL="914400" indent="-914400"/>
            <a:r>
              <a:rPr lang="en-US" dirty="0" smtClean="0">
                <a:latin typeface="Agency FB" pitchFamily="34" charset="0"/>
              </a:rPr>
              <a:t>        Time to Assess yourself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Answers</a:t>
            </a:r>
            <a:br>
              <a:rPr lang="en-US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 1. . 99,999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2.  8,09,729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3.   32,904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4. 9 ten thousands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5.  One </a:t>
            </a:r>
            <a:r>
              <a:rPr lang="en-US" sz="2200" dirty="0" err="1" smtClean="0">
                <a:latin typeface="Agency FB" pitchFamily="34" charset="0"/>
              </a:rPr>
              <a:t>lakh</a:t>
            </a:r>
            <a:r>
              <a:rPr lang="en-US" sz="2200" dirty="0" smtClean="0">
                <a:latin typeface="Agency FB" pitchFamily="34" charset="0"/>
              </a:rPr>
              <a:t> two hundred three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>
                <a:latin typeface="Agency FB" pitchFamily="34" charset="0"/>
              </a:rPr>
              <a:t>6.  10 hundreds </a:t>
            </a:r>
            <a:br>
              <a:rPr lang="en-US" sz="2200" dirty="0" smtClean="0">
                <a:latin typeface="Agency FB" pitchFamily="34" charset="0"/>
              </a:rPr>
            </a:br>
            <a:r>
              <a:rPr lang="en-US" sz="2200" dirty="0" smtClean="0"/>
              <a:t>7.  </a:t>
            </a:r>
            <a:r>
              <a:rPr lang="en-US" sz="2200" dirty="0" err="1" smtClean="0"/>
              <a:t>Lakhs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8.  10,001</a:t>
            </a:r>
            <a:br>
              <a:rPr lang="en-US" sz="2200" dirty="0" smtClean="0"/>
            </a:br>
            <a:r>
              <a:rPr lang="en-US" sz="2200" dirty="0" smtClean="0"/>
              <a:t>9.  20,459</a:t>
            </a:r>
            <a:br>
              <a:rPr lang="en-US" sz="2200" dirty="0" smtClean="0"/>
            </a:br>
            <a:r>
              <a:rPr lang="en-US" sz="2200" dirty="0" smtClean="0"/>
              <a:t>10.  3,54,906</a:t>
            </a: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/>
            </a:r>
            <a:br>
              <a:rPr lang="en-US" dirty="0" smtClean="0">
                <a:latin typeface="Agency FB" pitchFamily="34" charset="0"/>
              </a:rPr>
            </a:br>
            <a:endParaRPr lang="en-US" sz="2400" dirty="0">
              <a:latin typeface="Agency FB" pitchFamily="34" charset="0"/>
            </a:endParaRPr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  <a:r>
              <a:rPr lang="en-US" sz="3600" b="1" dirty="0" smtClean="0"/>
              <a:t>Explore    your   </a:t>
            </a:r>
            <a:r>
              <a:rPr lang="en-US" sz="3600" b="1" dirty="0" err="1" smtClean="0"/>
              <a:t>ceativity</a:t>
            </a:r>
            <a:endParaRPr lang="en-US" sz="3600" b="1" dirty="0"/>
          </a:p>
        </p:txBody>
      </p:sp>
      <p:sp>
        <p:nvSpPr>
          <p:cNvPr id="3" name="Cloud 2"/>
          <p:cNvSpPr/>
          <p:nvPr/>
        </p:nvSpPr>
        <p:spPr>
          <a:xfrm>
            <a:off x="1524000" y="2057400"/>
            <a:ext cx="4953000" cy="4191000"/>
          </a:xfrm>
          <a:prstGeom prst="cloud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590800" y="2819400"/>
            <a:ext cx="3352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Dear Students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  Make a </a:t>
            </a:r>
            <a:r>
              <a:rPr lang="en-US" sz="2000" dirty="0" smtClean="0">
                <a:latin typeface="+mj-lt"/>
              </a:rPr>
              <a:t>2</a:t>
            </a:r>
            <a:r>
              <a:rPr lang="en-US" sz="2000" dirty="0" smtClean="0"/>
              <a:t>D </a:t>
            </a:r>
          </a:p>
          <a:p>
            <a:r>
              <a:rPr lang="en-US" sz="2000" dirty="0" smtClean="0"/>
              <a:t>( on paper ) or </a:t>
            </a:r>
            <a:r>
              <a:rPr lang="en-US" sz="2000" dirty="0" smtClean="0">
                <a:latin typeface="+mj-lt"/>
              </a:rPr>
              <a:t>3</a:t>
            </a:r>
            <a:r>
              <a:rPr lang="en-US" sz="2000" dirty="0" smtClean="0"/>
              <a:t>D (Model with waste material available at home) Place Value chart showing Periods,  Places and Place Values.</a:t>
            </a:r>
            <a:endParaRPr lang="en-US" sz="20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correct answers did you get ?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905000"/>
          <a:ext cx="60960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YOUR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LESS THAN </a:t>
                      </a:r>
                      <a:r>
                        <a:rPr lang="en-US" dirty="0" smtClean="0">
                          <a:latin typeface="+mj-lt"/>
                        </a:rPr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6 TO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MORE THAN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GOOD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305800" cy="6001512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THANK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>YOU</a:t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r>
              <a:rPr lang="en-US" sz="96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9600" dirty="0" smtClean="0">
                <a:solidFill>
                  <a:srgbClr val="FF0000"/>
                </a:solidFill>
                <a:latin typeface="+mn-lt"/>
              </a:rPr>
            </a:br>
            <a:endParaRPr lang="en-US" sz="9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IMG-20200417-WA0003.jpg"/>
          <p:cNvPicPr>
            <a:picLocks noChangeAspect="1" noChangeArrowheads="1"/>
          </p:cNvPicPr>
          <p:nvPr/>
        </p:nvPicPr>
        <p:blipFill>
          <a:blip r:embed="rId2" cstate="print"/>
          <a:srcRect l="173" b="9384"/>
          <a:stretch>
            <a:fillRect/>
          </a:stretch>
        </p:blipFill>
        <p:spPr bwMode="auto">
          <a:xfrm>
            <a:off x="228600" y="0"/>
            <a:ext cx="8763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MG-20200417-WA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9916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 </a:t>
            </a:r>
            <a:r>
              <a:rPr lang="en-US" altLang="zh-CN" sz="2400" dirty="0" smtClean="0">
                <a:latin typeface="Calibri" pitchFamily="34" charset="0"/>
                <a:ea typeface="SimSun" pitchFamily="2" charset="-122"/>
                <a:cs typeface="Calibri" pitchFamily="34" charset="0"/>
              </a:rPr>
              <a:t>Perform the following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SimSun" pitchFamily="2" charset="-122"/>
                <a:cs typeface="Calibri" pitchFamily="34" charset="0"/>
              </a:rPr>
              <a:t>Activities 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Book Antiqua,Bold"/>
              </a:rPr>
              <a:t>1.Forming Numbers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Book Antiqua,Bold"/>
              </a:rPr>
              <a:t>The fun filled activity “Forming Numbers” will be played with Family members where students will practice to read large numbers.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0070C1"/>
                </a:solidFill>
                <a:effectLst/>
                <a:latin typeface="Calibri" pitchFamily="34" charset="0"/>
                <a:ea typeface="SimSun" pitchFamily="2" charset="-122"/>
                <a:cs typeface="Book Antiqua,Bold"/>
              </a:rPr>
              <a:t>Material Required: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Book Antiqua" pitchFamily="18" charset="0"/>
              </a:rPr>
              <a:t>6 Blank cards of same </a:t>
            </a:r>
            <a:r>
              <a:rPr kumimoji="0" lang="en-US" altLang="zh-CN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SimSun" pitchFamily="2" charset="-122"/>
                <a:cs typeface="Book Antiqua" pitchFamily="18" charset="0"/>
              </a:rPr>
              <a:t>colour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Arrange the family members  in a group of 6.( if  you don’t have six members at home then divide the group accordingly)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First group will take out six blank cards and write a digit on each card.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Then  place the six cards in front of next  group members.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The other group members  will write the numeral and number name in the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notebooks.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The process will continue till the last group.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Whoever completes the maximum numbers will be the winner.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Calibri" pitchFamily="34" charset="0"/>
                <a:ea typeface="Calibri" pitchFamily="34" charset="0"/>
                <a:cs typeface="Book Antiqua" pitchFamily="18" charset="0"/>
              </a:rPr>
              <a:t>2.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Prepare a following chart in your notebook showing 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atleast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  one work ( daily ) in which you help your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parents.i.e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ook Antiqua" pitchFamily="18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752600"/>
          <a:ext cx="8610600" cy="4343400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  <a:gridCol w="2971800"/>
              </a:tblGrid>
              <a:tr h="133456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Time of the day in words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Time on the clock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What do you do at this time?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58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Half Past 9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9:30 a.m.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Book Antiqua"/>
                          <a:ea typeface="Calibri"/>
                          <a:cs typeface="Book Antiqua"/>
                        </a:rPr>
                        <a:t>Helping mother in serving breakfast.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29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latin typeface="Book Antiqua"/>
                        <a:ea typeface="Calibri"/>
                        <a:cs typeface="Book Antiqu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38200"/>
            <a:ext cx="4953000" cy="2286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Tease   your   brain </a:t>
            </a:r>
            <a:endParaRPr lang="en-US" sz="8000" dirty="0"/>
          </a:p>
        </p:txBody>
      </p:sp>
      <p:pic>
        <p:nvPicPr>
          <p:cNvPr id="44035" name="Picture 3" descr="C:\Users\admin\Desktop\IMG_20200417_1302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0"/>
            <a:ext cx="3048000" cy="3124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622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QUIZ</a:t>
            </a:r>
            <a:endParaRPr lang="en-US" sz="9600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4038600"/>
            <a:ext cx="670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FOR CLASS - </a:t>
            </a:r>
            <a:r>
              <a:rPr lang="en-US" sz="7200" dirty="0" smtClean="0">
                <a:latin typeface="+mj-lt"/>
              </a:rPr>
              <a:t>IV</a:t>
            </a:r>
            <a:endParaRPr lang="en-US" sz="72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763000" cy="6153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Q1. What is the greatest 5 digit number?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5058" name="Picture 2" descr="C:\Users\admin\Desktop\IMG_20200417_1314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86000"/>
            <a:ext cx="2057400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000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348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Slide 1</vt:lpstr>
      <vt:lpstr>       Explore    your   ceativity</vt:lpstr>
      <vt:lpstr>Slide 3</vt:lpstr>
      <vt:lpstr>Slide 4</vt:lpstr>
      <vt:lpstr>Slide 5</vt:lpstr>
      <vt:lpstr>Slide 6</vt:lpstr>
      <vt:lpstr>Tease   your   brain </vt:lpstr>
      <vt:lpstr>MATHS</vt:lpstr>
      <vt:lpstr>Q1. What is the greatest 5 digit number?       </vt:lpstr>
      <vt:lpstr>Q2. The numeral for Eight lakh nine        thousand seven hundred twenty                          nine is -----</vt:lpstr>
      <vt:lpstr>Q3. 30,000 +2,000+900 +0+4=____</vt:lpstr>
      <vt:lpstr>Q4.The Place Value of 9 in 4,95,203 is_____.</vt:lpstr>
      <vt:lpstr>Q5.Number name of 1,00,203is _____</vt:lpstr>
      <vt:lpstr>Q6. How many hundreds make one thousand?</vt:lpstr>
      <vt:lpstr>Q7. What is the period of 3 in 3,40,951?</vt:lpstr>
      <vt:lpstr>Q8. What is the successor of smallest 5-digit number?</vt:lpstr>
      <vt:lpstr>Q9. What is the smallest 5-digit number formed by using the digits 4,2,0,5,9 at once ?</vt:lpstr>
      <vt:lpstr>Q10.Which one is greater?</vt:lpstr>
      <vt:lpstr>        Time to Assess yourself Answers  1. . 99,999 2.  8,09,729 3.   32,904 4. 9 ten thousands 5.  One lakh two hundred three 6.  10 hundreds  7.  Lakhs 8.  10,001 9.  20,459 10.  3,54,906  </vt:lpstr>
      <vt:lpstr>How many correct answers did you get ?</vt:lpstr>
      <vt:lpstr>THANK YOU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Ashutosh</cp:lastModifiedBy>
  <cp:revision>21</cp:revision>
  <dcterms:created xsi:type="dcterms:W3CDTF">2020-04-17T06:57:44Z</dcterms:created>
  <dcterms:modified xsi:type="dcterms:W3CDTF">2020-04-18T02:21:21Z</dcterms:modified>
</cp:coreProperties>
</file>